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CBD8-88F3-4AEF-93D1-192648FE9F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F00126-5704-45DD-B65E-B4AB4803E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1BD92-C305-403A-9CA7-F7C722CA0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4B73-40D0-401A-A0BF-ED7EE091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7C30A-9A3D-46D6-B0E4-1F25CF692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09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08C9E-85B9-4247-828A-546B71352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72D2FB-B96E-4E8E-A448-C80B324A4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B82A36-8058-40EA-8DBB-197BA15F0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A20D0-2634-4BBF-8570-C40E203A6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20DAA-D8F0-4EC0-A8F8-8DA9BF16C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52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CA4368-A14F-4CE6-8EFC-2F9F529C3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592BE-4F88-43ED-82E9-D9236D651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7BE29-FB53-490C-A8B9-43C8F967F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707A1-2CA5-49F6-943F-BE6660E59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4A0B3-BD3A-47C1-AFA6-4301769B7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27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E03E-DB85-45CE-A992-B1AD6B743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E2FBE-333C-4DA1-BC25-9518E23A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473A7-4B86-4784-AAF0-D9AC73EE3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645EAD-33E9-47B6-8122-FC548905F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8CF83-610F-46B5-8F48-FE81B13C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84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C936B-7947-4081-B8B9-AE6893D8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F739DD-9672-40AC-9FEE-58B6318B6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32A56-B82E-4A82-8CDD-A6AAE7809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D075E-3F42-4B01-B976-0A8E52D3C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91CAE-7ADE-4C3E-9BC9-81AEB6C4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87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A21D-856D-431D-9FF1-03FAFE00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EBA87-9FC8-42CD-9BF9-62B0F9382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A3D4C-C507-4FF3-9B1E-8FE14190F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F7A5C-0160-4942-A5E6-AF292E06B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62F234-E2A5-4FF9-90CB-9D31AC0AE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CBF9BE-5868-4ADE-B5DF-465A3CAC5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19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B54A-1412-4DB5-B40A-77ABAE6D2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DE947-AF1E-4505-B00C-0BA8E8356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9CB8A9-D206-44A8-87E2-9E0633DE8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9C0B0F-995D-40F2-A52B-6D9ECC45C0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ED1866-FC0C-4744-9D06-3E58927304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79FF8-D8CA-4A41-87A1-7594C58E3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01088-6AB4-402F-99A1-4DBC91A5F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429B8D-742B-4E47-948E-093140E49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79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D254D-70A3-4C84-8917-43429BE21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18CB64-58A2-4141-819E-07AAE5005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B46D17-1D9B-46A3-A8F3-BB485142C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D88F-EBD5-444B-884D-041B4AD6A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88E986-F1B1-4247-BD26-57B34034E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BB3FA2-32FD-4644-B67E-816AE5232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941FE-8CAE-4A72-B8CE-9AAAF6661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46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152-6796-4531-BA3C-7F62DDF8D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1DBCC-0CAF-418F-A119-C78C4498F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543ED2-95CB-43C6-9C6B-CC92BE25C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CD3F0D-7344-4D0B-8EA3-8A99AAF86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FA97BE-F965-4AD1-AA0A-7971A4946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A5083-1277-48D8-B969-A7541E864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93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312A3-9C21-4955-AF52-45D3EC6E4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081A1-75B1-42CD-AC5E-ADF45CAD4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CADA23-3FD4-409D-8877-304EB8CC8E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E141F-C278-40C0-83A4-2B208BDBF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996D6-FBA3-49FF-A76D-CC204F0D0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BA77B7-A56D-480B-B66B-6557564A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EDC877-C737-4353-B5E4-84A67B83B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4F061-6467-4117-92F9-5E0C416FF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9B8B2-97D2-4996-A9B5-4A2868BE0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72C4-A105-4524-A387-538821ED4816}" type="datetimeFigureOut">
              <a:rPr lang="en-US" smtClean="0"/>
              <a:t>2/15/2023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A20D-B529-4120-A1AA-A113DB70C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188228-4A8C-42A4-8D34-958C586CA7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0660D-40A3-4DCA-B9D9-B3A8DBACA71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084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ebp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E7A74-71D0-4F78-A326-5A238D1116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A5632-9DD9-4CF9-A475-0CBC6F8ED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C4FA2-14B6-4975-A416-0066FBDFF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F1747D-B971-472B-87D0-6C467E24D8FF}"/>
              </a:ext>
            </a:extLst>
          </p:cNvPr>
          <p:cNvSpPr txBox="1"/>
          <p:nvPr/>
        </p:nvSpPr>
        <p:spPr>
          <a:xfrm>
            <a:off x="3120705" y="2235200"/>
            <a:ext cx="64511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FF00"/>
                </a:solidFill>
              </a:rPr>
              <a:t>Bài thơ: Khi con tu hú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8749A-1A8D-4A06-B7CB-670E982F758F}"/>
              </a:ext>
            </a:extLst>
          </p:cNvPr>
          <p:cNvSpPr txBox="1"/>
          <p:nvPr/>
        </p:nvSpPr>
        <p:spPr>
          <a:xfrm>
            <a:off x="3187817" y="3105834"/>
            <a:ext cx="4504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Tác giả: Tố Hữu</a:t>
            </a:r>
          </a:p>
          <a:p>
            <a:r>
              <a:rPr lang="en-US" dirty="0">
                <a:solidFill>
                  <a:srgbClr val="FFFF00"/>
                </a:solidFill>
              </a:rPr>
              <a:t>Khổ 1</a:t>
            </a:r>
          </a:p>
          <a:p>
            <a:r>
              <a:rPr lang="en-US" dirty="0" err="1">
                <a:solidFill>
                  <a:srgbClr val="FFFF00"/>
                </a:solidFill>
              </a:rPr>
              <a:t>Trình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bày</a:t>
            </a:r>
            <a:r>
              <a:rPr lang="en-US" dirty="0">
                <a:solidFill>
                  <a:srgbClr val="FFFF00"/>
                </a:solidFill>
              </a:rPr>
              <a:t>: </a:t>
            </a:r>
            <a:r>
              <a:rPr lang="en-US" dirty="0" err="1">
                <a:solidFill>
                  <a:srgbClr val="FFFF00"/>
                </a:solidFill>
              </a:rPr>
              <a:t>Nguyễn</a:t>
            </a: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dirty="0" err="1">
                <a:solidFill>
                  <a:srgbClr val="FFFF00"/>
                </a:solidFill>
              </a:rPr>
              <a:t>Đăng</a:t>
            </a:r>
            <a:r>
              <a:rPr lang="en-US">
                <a:solidFill>
                  <a:srgbClr val="FFFF00"/>
                </a:solidFill>
              </a:rPr>
              <a:t> Quang Minh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74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EDFCB-7C70-455C-9D92-41AF896FCD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9" y="1843575"/>
            <a:ext cx="3170847" cy="31708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24FD66-0BC9-47DE-9D4E-0A2E89861A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689" y="2571630"/>
            <a:ext cx="1714739" cy="1714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607608-7B02-4BFE-8AD7-D7BCA41E70E1}"/>
              </a:ext>
            </a:extLst>
          </p:cNvPr>
          <p:cNvSpPr txBox="1"/>
          <p:nvPr/>
        </p:nvSpPr>
        <p:spPr>
          <a:xfrm>
            <a:off x="3187816" y="3044277"/>
            <a:ext cx="59394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Cảm</a:t>
            </a:r>
            <a:r>
              <a:rPr lang="en-US" sz="4400" dirty="0"/>
              <a:t> </a:t>
            </a:r>
            <a:r>
              <a:rPr lang="en-US" sz="4400" dirty="0" err="1"/>
              <a:t>ơn</a:t>
            </a:r>
            <a:r>
              <a:rPr lang="en-US" sz="4400" dirty="0"/>
              <a:t> </a:t>
            </a:r>
            <a:r>
              <a:rPr lang="en-US" sz="4400" dirty="0" err="1"/>
              <a:t>các</a:t>
            </a:r>
            <a:r>
              <a:rPr lang="en-US" sz="4400" dirty="0"/>
              <a:t> </a:t>
            </a:r>
            <a:r>
              <a:rPr lang="en-US" sz="4400" dirty="0" err="1"/>
              <a:t>bạn</a:t>
            </a:r>
            <a:r>
              <a:rPr lang="en-US" sz="4400" dirty="0"/>
              <a:t> </a:t>
            </a:r>
            <a:r>
              <a:rPr lang="en-US" sz="4400" dirty="0" err="1"/>
              <a:t>đã</a:t>
            </a:r>
            <a:r>
              <a:rPr lang="en-US" sz="4400" dirty="0"/>
              <a:t> </a:t>
            </a:r>
            <a:r>
              <a:rPr lang="en-US" sz="4400" dirty="0" err="1"/>
              <a:t>nghe</a:t>
            </a:r>
            <a:r>
              <a:rPr lang="en-US" sz="4400" dirty="0"/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13A9E-3B50-4402-852A-60959C9D613B}"/>
              </a:ext>
            </a:extLst>
          </p:cNvPr>
          <p:cNvSpPr txBox="1"/>
          <p:nvPr/>
        </p:nvSpPr>
        <p:spPr>
          <a:xfrm>
            <a:off x="2052506" y="796954"/>
            <a:ext cx="8875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i="1" u="sng" dirty="0"/>
              <a:t>Bài </a:t>
            </a:r>
            <a:r>
              <a:rPr lang="en-US" sz="4000" b="1" i="1" u="sng" dirty="0" err="1"/>
              <a:t>thuyết</a:t>
            </a:r>
            <a:r>
              <a:rPr lang="en-US" sz="4000" b="1" i="1" u="sng" dirty="0"/>
              <a:t> </a:t>
            </a:r>
            <a:r>
              <a:rPr lang="en-US" sz="4000" b="1" i="1" u="sng" dirty="0" err="1"/>
              <a:t>trình</a:t>
            </a:r>
            <a:r>
              <a:rPr lang="en-US" sz="4000" b="1" i="1" u="sng" dirty="0"/>
              <a:t> </a:t>
            </a:r>
            <a:r>
              <a:rPr lang="en-US" sz="4000" b="1" i="1" u="sng" dirty="0" err="1"/>
              <a:t>của</a:t>
            </a:r>
            <a:r>
              <a:rPr lang="en-US" sz="4000" b="1" i="1" u="sng" dirty="0"/>
              <a:t> </a:t>
            </a:r>
            <a:r>
              <a:rPr lang="en-US" sz="4000" b="1" i="1" u="sng" dirty="0" err="1"/>
              <a:t>mình</a:t>
            </a:r>
            <a:r>
              <a:rPr lang="en-US" sz="4000" b="1" i="1" u="sng" dirty="0"/>
              <a:t> </a:t>
            </a:r>
            <a:r>
              <a:rPr lang="en-US" sz="4000" b="1" i="1" u="sng" dirty="0" err="1"/>
              <a:t>đến</a:t>
            </a:r>
            <a:r>
              <a:rPr lang="en-US" sz="4000" b="1" i="1" u="sng" dirty="0"/>
              <a:t> </a:t>
            </a:r>
            <a:r>
              <a:rPr lang="en-US" sz="4000" b="1" i="1" u="sng" dirty="0" err="1"/>
              <a:t>đây</a:t>
            </a:r>
            <a:r>
              <a:rPr lang="en-US" sz="4000" b="1" i="1" u="sng" dirty="0"/>
              <a:t> </a:t>
            </a:r>
            <a:r>
              <a:rPr lang="en-US" sz="4000" b="1" i="1" u="sng" dirty="0" err="1"/>
              <a:t>là</a:t>
            </a:r>
            <a:r>
              <a:rPr lang="en-US" sz="4000" b="1" i="1" u="sng" dirty="0"/>
              <a:t> </a:t>
            </a:r>
            <a:r>
              <a:rPr lang="en-US" sz="4000" b="1" i="1" u="sng" dirty="0" err="1"/>
              <a:t>hết</a:t>
            </a:r>
            <a:endParaRPr lang="en-US" sz="4000" b="1" i="1" u="sng" dirty="0"/>
          </a:p>
        </p:txBody>
      </p:sp>
    </p:spTree>
    <p:extLst>
      <p:ext uri="{BB962C8B-B14F-4D97-AF65-F5344CB8AC3E}">
        <p14:creationId xmlns:p14="http://schemas.microsoft.com/office/powerpoint/2010/main" val="1430263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1550DF-CB57-4C53-A04B-AB25B5A1E13A}"/>
              </a:ext>
            </a:extLst>
          </p:cNvPr>
          <p:cNvSpPr txBox="1"/>
          <p:nvPr/>
        </p:nvSpPr>
        <p:spPr>
          <a:xfrm>
            <a:off x="-11509081" y="2056577"/>
            <a:ext cx="1141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ED20A5-044A-4121-B680-53958BC14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88" y="367469"/>
            <a:ext cx="8944865" cy="578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482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567DB1-D548-44A2-ADF5-3638112D11EE}"/>
              </a:ext>
            </a:extLst>
          </p:cNvPr>
          <p:cNvSpPr txBox="1"/>
          <p:nvPr/>
        </p:nvSpPr>
        <p:spPr>
          <a:xfrm>
            <a:off x="1048623" y="1770077"/>
            <a:ext cx="103939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C221B9-3A2D-40AD-BCE4-C4C8A5421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29761"/>
            <a:ext cx="4544188" cy="3070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D30B72-5B4A-43E6-A662-72D0C982F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82" y="159455"/>
            <a:ext cx="5462609" cy="30703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5302C-7E30-44E7-9395-113EAE2AA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882" y="3229761"/>
            <a:ext cx="4606247" cy="3070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FC1915-7733-4474-A547-D96C82BC7C94}"/>
              </a:ext>
            </a:extLst>
          </p:cNvPr>
          <p:cNvSpPr txBox="1"/>
          <p:nvPr/>
        </p:nvSpPr>
        <p:spPr>
          <a:xfrm>
            <a:off x="7080308" y="356277"/>
            <a:ext cx="36911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Một</a:t>
            </a:r>
            <a:r>
              <a:rPr lang="en-US" sz="3600" dirty="0"/>
              <a:t> </a:t>
            </a:r>
            <a:r>
              <a:rPr lang="en-US" sz="3600" dirty="0" err="1"/>
              <a:t>số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r>
              <a:rPr lang="en-US" sz="3600" dirty="0"/>
              <a:t> </a:t>
            </a:r>
            <a:r>
              <a:rPr lang="en-US" sz="3600" dirty="0" err="1"/>
              <a:t>ảnh</a:t>
            </a:r>
            <a:r>
              <a:rPr lang="en-US" sz="3600" dirty="0"/>
              <a:t> </a:t>
            </a:r>
            <a:r>
              <a:rPr lang="en-US" sz="3600" dirty="0" err="1"/>
              <a:t>về</a:t>
            </a:r>
            <a:r>
              <a:rPr lang="en-US" sz="3600" dirty="0"/>
              <a:t> </a:t>
            </a:r>
            <a:r>
              <a:rPr lang="en-US" sz="3600" dirty="0" err="1"/>
              <a:t>lúa</a:t>
            </a:r>
            <a:r>
              <a:rPr lang="en-US" sz="3600" dirty="0"/>
              <a:t> </a:t>
            </a:r>
            <a:r>
              <a:rPr lang="en-US" sz="3600" dirty="0" err="1"/>
              <a:t>chiêm</a:t>
            </a:r>
            <a:r>
              <a:rPr lang="en-US" sz="36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6147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F8ACC4-25EA-48B6-824A-11FEE1BB37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398" y="317428"/>
            <a:ext cx="4381082" cy="2920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6D436A-1A6A-4D5B-9C26-4D761C50C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90" y="3580494"/>
            <a:ext cx="4599450" cy="3021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253B50-B406-4983-8BD8-40E7FBDD5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40" y="3238149"/>
            <a:ext cx="5413079" cy="3589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E6F8A-0737-460D-9244-277E099F9254}"/>
              </a:ext>
            </a:extLst>
          </p:cNvPr>
          <p:cNvSpPr txBox="1"/>
          <p:nvPr/>
        </p:nvSpPr>
        <p:spPr>
          <a:xfrm>
            <a:off x="304799" y="1132513"/>
            <a:ext cx="6614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err="1"/>
              <a:t>Một</a:t>
            </a:r>
            <a:r>
              <a:rPr lang="en-US" sz="4400" dirty="0"/>
              <a:t> </a:t>
            </a:r>
            <a:r>
              <a:rPr lang="en-US" sz="4400" dirty="0" err="1"/>
              <a:t>số</a:t>
            </a:r>
            <a:r>
              <a:rPr lang="en-US" sz="4400" dirty="0"/>
              <a:t> </a:t>
            </a:r>
            <a:r>
              <a:rPr lang="en-US" sz="4400" dirty="0" err="1"/>
              <a:t>hình</a:t>
            </a:r>
            <a:r>
              <a:rPr lang="en-US" sz="4400" dirty="0"/>
              <a:t> </a:t>
            </a:r>
            <a:r>
              <a:rPr lang="en-US" sz="4400" dirty="0" err="1"/>
              <a:t>ảnh</a:t>
            </a:r>
            <a:r>
              <a:rPr lang="en-US" sz="4400" dirty="0"/>
              <a:t> </a:t>
            </a:r>
            <a:r>
              <a:rPr lang="en-US" sz="4400" dirty="0" err="1"/>
              <a:t>về</a:t>
            </a:r>
            <a:r>
              <a:rPr lang="en-US" sz="4400" dirty="0"/>
              <a:t> </a:t>
            </a:r>
            <a:r>
              <a:rPr lang="en-US" sz="4400" dirty="0" err="1"/>
              <a:t>trái</a:t>
            </a:r>
            <a:r>
              <a:rPr lang="en-US" sz="4400" dirty="0"/>
              <a:t> </a:t>
            </a:r>
            <a:r>
              <a:rPr lang="en-US" sz="4400" dirty="0" err="1"/>
              <a:t>cây</a:t>
            </a:r>
            <a:r>
              <a:rPr lang="en-US" sz="44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50315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744D15-579A-4422-B046-B176E43B9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444" y="122406"/>
            <a:ext cx="3298447" cy="29949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B41757-9B64-4361-B95D-AA3CCA59F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052" y="2803281"/>
            <a:ext cx="5243084" cy="3932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89698A-812C-45DB-BE7E-BAC80B8D1C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93" y="122406"/>
            <a:ext cx="3381009" cy="253448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F0F8C3-B829-4BA7-9391-8BF9218FB0D1}"/>
              </a:ext>
            </a:extLst>
          </p:cNvPr>
          <p:cNvSpPr txBox="1"/>
          <p:nvPr/>
        </p:nvSpPr>
        <p:spPr>
          <a:xfrm>
            <a:off x="741030" y="2332566"/>
            <a:ext cx="51983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Hình</a:t>
            </a:r>
            <a:r>
              <a:rPr lang="en-US" sz="4800" dirty="0"/>
              <a:t> </a:t>
            </a:r>
            <a:r>
              <a:rPr lang="en-US" sz="4800" dirty="0" err="1"/>
              <a:t>ảnh</a:t>
            </a:r>
            <a:r>
              <a:rPr lang="en-US" sz="4800" dirty="0"/>
              <a:t> </a:t>
            </a:r>
            <a:r>
              <a:rPr lang="en-US" sz="4800" dirty="0" err="1"/>
              <a:t>về</a:t>
            </a:r>
            <a:r>
              <a:rPr lang="en-US" sz="4800" dirty="0"/>
              <a:t> </a:t>
            </a:r>
            <a:r>
              <a:rPr lang="en-US" sz="4800" dirty="0" err="1"/>
              <a:t>cây</a:t>
            </a:r>
            <a:r>
              <a:rPr lang="en-US" sz="4800" dirty="0"/>
              <a:t> </a:t>
            </a:r>
            <a:r>
              <a:rPr lang="en-US" sz="4800" dirty="0" err="1"/>
              <a:t>râm</a:t>
            </a:r>
            <a:r>
              <a:rPr lang="en-US" sz="4800" dirty="0"/>
              <a:t> (</a:t>
            </a:r>
            <a:r>
              <a:rPr lang="en-US" sz="4800" dirty="0" err="1"/>
              <a:t>râm</a:t>
            </a:r>
            <a:r>
              <a:rPr lang="en-US" sz="4800" dirty="0"/>
              <a:t> </a:t>
            </a:r>
            <a:r>
              <a:rPr lang="en-US" sz="4800" dirty="0" err="1"/>
              <a:t>bụt</a:t>
            </a:r>
            <a:r>
              <a:rPr lang="en-US" sz="4800" dirty="0"/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50970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6A082D-2C8F-430A-AA17-FA8AB3D93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95" y="385893"/>
            <a:ext cx="9433610" cy="584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47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3E9500-AA24-4BD3-95F1-472047B8A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623" y="1064572"/>
            <a:ext cx="5396567" cy="41643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18732-760D-4E5F-BD05-3B671CA4E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190" y="1064571"/>
            <a:ext cx="4563261" cy="416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5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3E51A8-C9B3-4764-B62C-90C4ACF71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91" y="1785020"/>
            <a:ext cx="4383945" cy="32879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7E7AB-BED8-4A39-B506-59B11A350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836" y="1569689"/>
            <a:ext cx="5949792" cy="371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13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9CD51-2429-4132-A31F-A99C060BC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2" y="1143115"/>
            <a:ext cx="6071169" cy="4044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778B0-BC13-4A15-9EA9-898D58664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731" y="1417015"/>
            <a:ext cx="5031515" cy="377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62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6</cp:revision>
  <dcterms:created xsi:type="dcterms:W3CDTF">2023-02-15T12:35:01Z</dcterms:created>
  <dcterms:modified xsi:type="dcterms:W3CDTF">2023-02-15T13:36:35Z</dcterms:modified>
</cp:coreProperties>
</file>